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66" y="3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25D96B-0142-F349-87FE-851103EEE924}" type="datetimeFigureOut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3891F9-546D-E647-8EB7-CA649FB72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72543F-71C6-E740-A4C5-E61FF37A034A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A846-2CD4-B047-8C28-D66A157AA458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954C-242E-544C-A028-C683C1E8F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9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F4B5-9834-6240-B794-A23D64E51E10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8018-596F-7B4D-9CA6-9C021428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DAEC5-4DF2-D845-9EF0-13F1D3C19A0A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22D0-62B5-0D45-A6BE-624A66B9E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5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DBE6-4A28-454A-99D6-995AF0BC490F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CC308-3687-BD48-B905-A181079FF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4001-C9B1-B546-B6B6-23275C4F756A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DB077-8D99-534F-8D5A-788C375AF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0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417C-6160-DC4B-A727-652F24652422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A6D6-7073-014F-9E71-F6E48BC29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881B-0900-884B-8555-D390C0EF9520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D690-F9DE-0246-9065-83B2817B4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6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A278-670B-6844-8F25-AD0FC0D7D93B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A507-4A10-9E4B-A699-518B94FAE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1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7DE8-4908-5444-B883-F13091FD121E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701C-9FD9-9243-A32B-95796E8DF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CF02-A68C-6F40-933E-862154A90FDC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3149-E5BF-584C-90A5-E88AED8AE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2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ACEB8-6F82-C149-8766-DEDD61D7C95D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416E-AC38-714B-A3E4-503798543C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6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7715E9-0CE8-234E-986A-36F2072058BB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748C04-8513-7849-9A4E-F7E7F5986A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mrandle@iinet.net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out medallion.jpg"/>
          <p:cNvPicPr>
            <a:picLocks noChangeAspect="1"/>
          </p:cNvPicPr>
          <p:nvPr/>
        </p:nvPicPr>
        <p:blipFill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2" y="2167499"/>
            <a:ext cx="6193515" cy="6231434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0" y="6037263"/>
            <a:ext cx="6858000" cy="31067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Monday,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17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March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2014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7:40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8: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00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Burke &amp; Wills Memorial Cairn, Royal Park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Car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Parking: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Front entrance of Zoo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Elliot Ave, Parkville, MELWAY 2A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1K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RSVP – Grant Randle (Group Leader)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e-mail: </a:t>
            </a:r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4"/>
              </a:rPr>
              <a:t>gmrandle@dodo.com.au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2292701"/>
            <a:ext cx="6858000" cy="6851299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6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Melbourne Scout Group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Invites you to join us for the presentation of the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Australian Scout Medallion and Adventurer Cord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 Randle &amp; Ben Grant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b="1" dirty="0" smtClean="0">
              <a:ln>
                <a:solidFill>
                  <a:schemeClr val="tx1"/>
                </a:solidFill>
              </a:ln>
              <a:solidFill>
                <a:srgbClr val="00800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followed 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by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light supper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008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340" name="Picture 2" descr="scouts australia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98438"/>
            <a:ext cx="133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01963290999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33171A-038B-4A5B-9F64-7328CC28D2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TC019632909991</Template>
  <TotalTime>0</TotalTime>
  <Words>75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TC019632909991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0</cp:revision>
  <dcterms:modified xsi:type="dcterms:W3CDTF">2014-02-25T06:19:25Z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TC019632909991</vt:lpwstr>
  </property>
</Properties>
</file>